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8"/>
  </p:notesMasterIdLst>
  <p:sldIdLst>
    <p:sldId id="256" r:id="rId5"/>
    <p:sldId id="257" r:id="rId6"/>
    <p:sldId id="259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ibson, Lucie" initials="GL" lastIdx="3" clrIdx="0">
    <p:extLst>
      <p:ext uri="{19B8F6BF-5375-455C-9EA6-DF929625EA0E}">
        <p15:presenceInfo xmlns:p15="http://schemas.microsoft.com/office/powerpoint/2012/main" userId="S::lgibson1@ic.ac.uk::d6993ed0-aa0a-4ac5-a186-14dc79865ba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72D8439-5069-48B2-80FA-61BB0D495F2E}" v="6" dt="2022-09-23T13:19:27.60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269" autoAdjust="0"/>
  </p:normalViewPr>
  <p:slideViewPr>
    <p:cSldViewPr snapToGrid="0">
      <p:cViewPr varScale="1">
        <p:scale>
          <a:sx n="97" d="100"/>
          <a:sy n="97" d="100"/>
        </p:scale>
        <p:origin x="84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commentAuthors" Target="commentAuthors.xml"/><Relationship Id="rId14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60F57B-1B03-4DD1-945C-44FF2520C0F2}" type="datetimeFigureOut">
              <a:rPr lang="en-GB" smtClean="0"/>
              <a:t>27/09/2022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20D299-18D6-4DF5-8B26-672D0211A6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4199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5F6659-E7B3-4E10-89E0-734C7ECAA1D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A8BAF7D-99F5-4D9B-9710-0061886AC3A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1423E5-D3CA-44C3-A0B9-A984D53045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AA435-8526-41EF-BBB5-8F37B5D7F393}" type="datetimeFigureOut">
              <a:rPr lang="en-GB" smtClean="0"/>
              <a:t>27/09/2022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2FB723-314D-4DAB-B7B3-473FABF4E4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B0ED8A-CD52-42AD-965A-526F380E77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BDEB4-D10B-4EB8-972A-BF44E5A625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40412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49F34D-89F9-435C-BF49-AF89CA34A4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0BA66AD-51F8-4FD1-9C92-093810998C5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CEC190-C149-44C1-9CAF-A40AF0FB8E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AA435-8526-41EF-BBB5-8F37B5D7F393}" type="datetimeFigureOut">
              <a:rPr lang="en-GB" smtClean="0"/>
              <a:t>27/09/2022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E710FE-9064-4EBE-99B0-C66DC627CE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216411-F077-4BB3-8383-689351877F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BDEB4-D10B-4EB8-972A-BF44E5A625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49111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F81FB66-8830-4DF7-86D2-D5AA763BB03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01B3B40-DC82-429F-9912-ADF77DCD507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8A0B59-E9E2-4C85-9678-0035DA1188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AA435-8526-41EF-BBB5-8F37B5D7F393}" type="datetimeFigureOut">
              <a:rPr lang="en-GB" smtClean="0"/>
              <a:t>27/09/2022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FF3F8B-D371-4032-937C-2BFB6BED33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55361F-E1AA-467A-93E8-7443FF9AA9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BDEB4-D10B-4EB8-972A-BF44E5A625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34743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1A5FCC-E560-4243-8358-41AC3634FC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A82553-E526-4A9F-9262-4F84C1CE49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3A0B2F-98E5-4CED-80B5-C8BFDAD23F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AA435-8526-41EF-BBB5-8F37B5D7F393}" type="datetimeFigureOut">
              <a:rPr lang="en-GB" smtClean="0"/>
              <a:t>27/09/2022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9A8622-A6F6-48CE-A4D2-AD0CC9C234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76261F-2236-4A63-8C6C-6A4E8E1D0E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BDEB4-D10B-4EB8-972A-BF44E5A625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27813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84EE5C-8286-4D9F-B92D-0CEAA5C446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F8AFFEA-E300-4351-A5CA-7E81A9EB51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A08E7C-CB43-4A06-85E9-333F02CA94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AA435-8526-41EF-BBB5-8F37B5D7F393}" type="datetimeFigureOut">
              <a:rPr lang="en-GB" smtClean="0"/>
              <a:t>27/09/2022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66A7ED-8C17-46DE-BD83-B237B58209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B52B74-E965-47C1-9721-F35C577193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BDEB4-D10B-4EB8-972A-BF44E5A625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72509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CA0687-A40C-4416-B8F4-24633BA9FE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75AAD4-43A8-46DE-BFE6-3D9AAA2FB6C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97A50BE-88D5-47B4-9E09-C21AB735CC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494AD0B-53F6-4B90-B965-F34F879365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AA435-8526-41EF-BBB5-8F37B5D7F393}" type="datetimeFigureOut">
              <a:rPr lang="en-GB" smtClean="0"/>
              <a:t>27/09/2022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F811407-FF5F-430C-8D01-CCCD819F32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7E80193-90C7-434F-925E-C447DAB8C0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BDEB4-D10B-4EB8-972A-BF44E5A625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1069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E24846-418B-48F6-AC55-B2B8DAE5A6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E7F9E3-0B13-4377-BC2B-2B418F8B01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4E07C1A-D90E-46FD-B594-69D72FBD0D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BF6965B-FB30-46C8-BE22-106F51C3DE2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3F0927D-39C2-4EFA-A9E2-FCA4C444AAA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BD263C4-31B4-4EA2-A3B4-BE4F3FA85E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AA435-8526-41EF-BBB5-8F37B5D7F393}" type="datetimeFigureOut">
              <a:rPr lang="en-GB" smtClean="0"/>
              <a:t>27/09/2022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C5164CD-CE90-4C3E-8926-BBA927B736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47A7498-79AE-44F9-AF90-E9677E1F89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BDEB4-D10B-4EB8-972A-BF44E5A625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32091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8FF9F3-92D7-40F7-9369-73F07FE300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E19BD44-E2A0-42D7-A566-C673517C8F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AA435-8526-41EF-BBB5-8F37B5D7F393}" type="datetimeFigureOut">
              <a:rPr lang="en-GB" smtClean="0"/>
              <a:t>27/09/2022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9603C17-CBDE-442D-9902-F980746371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9693079-4217-4B26-A5B2-E71D7272D8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BDEB4-D10B-4EB8-972A-BF44E5A625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78171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02A5879-9F71-4203-B464-831989088C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AA435-8526-41EF-BBB5-8F37B5D7F393}" type="datetimeFigureOut">
              <a:rPr lang="en-GB" smtClean="0"/>
              <a:t>27/09/2022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250E386-4104-4850-B831-A6CA454EF8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E88F478-FDFC-4221-BE87-815F17388F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BDEB4-D10B-4EB8-972A-BF44E5A625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78806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0A396A-9061-4CF1-BA50-21333E5CD4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009B1D-92AC-4340-ACCE-3E254B3465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81E7781-1259-4E8B-BF73-DEC00C7DD8B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8603A8C-9F80-4AB2-83D5-8669C3B825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AA435-8526-41EF-BBB5-8F37B5D7F393}" type="datetimeFigureOut">
              <a:rPr lang="en-GB" smtClean="0"/>
              <a:t>27/09/2022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E26B2FA-FA5D-4344-949E-24969A1E2C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BBFB641-85E0-431B-93EF-6C3926D1BE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BDEB4-D10B-4EB8-972A-BF44E5A625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3858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3B8912-B245-4285-BB2D-D1AC300413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3954FD7-0CAD-4BAA-9A80-33C948DAE19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752B5E5-87DB-4B2F-B7D1-DD0D31B44D5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F4080BA-2B43-4CED-B56C-C76C5F79BC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AA435-8526-41EF-BBB5-8F37B5D7F393}" type="datetimeFigureOut">
              <a:rPr lang="en-GB" smtClean="0"/>
              <a:t>27/09/2022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95665E6-977B-408C-9449-8CE3B99BEB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A69053D-A43A-48EA-9052-DFA1AC5A42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BDEB4-D10B-4EB8-972A-BF44E5A625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36605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71087A2-E27D-4620-AEA6-E2F74BFC7C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741BAC7-4B7B-4B54-AAA6-59A03C5146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E9875B-A20D-4B88-AEB3-78E3E504CF9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FAA435-8526-41EF-BBB5-8F37B5D7F393}" type="datetimeFigureOut">
              <a:rPr lang="en-GB" smtClean="0"/>
              <a:t>27/09/2022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1D2A41-53BD-44C4-BF7C-E0FB82FD6E1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2E78FE-4E62-40E2-A8F1-515B440103B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2BDEB4-D10B-4EB8-972A-BF44E5A625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60590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3E0B7BC8-3326-4C01-9BFF-FDF6DFB8FBB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7123"/>
            <a:ext cx="9144000" cy="4418271"/>
          </a:xfrm>
        </p:spPr>
        <p:txBody>
          <a:bodyPr>
            <a:normAutofit fontScale="90000"/>
          </a:bodyPr>
          <a:lstStyle/>
          <a:p>
            <a:br>
              <a:rPr lang="en-GB" sz="7200" b="1" dirty="0"/>
            </a:br>
            <a:br>
              <a:rPr lang="en-GB" sz="7200" b="1" dirty="0"/>
            </a:br>
            <a:br>
              <a:rPr lang="en-GB" sz="7200" b="1" dirty="0"/>
            </a:br>
            <a:br>
              <a:rPr lang="en-GB" sz="7200" b="1" dirty="0"/>
            </a:br>
            <a:br>
              <a:rPr lang="en-GB" sz="7200" b="1" dirty="0"/>
            </a:br>
            <a:br>
              <a:rPr lang="en-GB" sz="7200" b="1" dirty="0"/>
            </a:br>
            <a:br>
              <a:rPr lang="en-GB" sz="7200" b="1" dirty="0"/>
            </a:br>
            <a:br>
              <a:rPr lang="en-GB" sz="7200" b="1" dirty="0"/>
            </a:br>
            <a:r>
              <a:rPr lang="en-GB" sz="7200" b="1" i="1" dirty="0">
                <a:solidFill>
                  <a:srgbClr val="002060"/>
                </a:solidFill>
              </a:rPr>
              <a:t>NOTES:</a:t>
            </a:r>
            <a:br>
              <a:rPr lang="en-GB" sz="7200" b="1" i="1" dirty="0">
                <a:solidFill>
                  <a:srgbClr val="002060"/>
                </a:solidFill>
              </a:rPr>
            </a:br>
            <a:r>
              <a:rPr lang="en-GB" sz="7200" b="1" i="1" dirty="0">
                <a:solidFill>
                  <a:srgbClr val="002060"/>
                </a:solidFill>
              </a:rPr>
              <a:t>Conflict of Interest Disclosure Slide Samples</a:t>
            </a:r>
            <a:br>
              <a:rPr lang="en-GB" sz="7200" b="1" i="1" dirty="0">
                <a:solidFill>
                  <a:srgbClr val="002060"/>
                </a:solidFill>
              </a:rPr>
            </a:br>
            <a:br>
              <a:rPr lang="en-GB" sz="7200" b="1" i="1" dirty="0">
                <a:solidFill>
                  <a:srgbClr val="002060"/>
                </a:solidFill>
              </a:rPr>
            </a:br>
            <a:r>
              <a:rPr lang="en-GB" sz="4000" b="1" i="1" dirty="0">
                <a:solidFill>
                  <a:srgbClr val="002060"/>
                </a:solidFill>
              </a:rPr>
              <a:t>Please insert one of the following two slides after your title slide</a:t>
            </a:r>
            <a:endParaRPr lang="en-GB" b="1" dirty="0">
              <a:solidFill>
                <a:srgbClr val="002060"/>
              </a:solidFill>
            </a:endParaRPr>
          </a:p>
        </p:txBody>
      </p:sp>
      <p:pic>
        <p:nvPicPr>
          <p:cNvPr id="3" name="Picture 3" descr="Text&#10;&#10;Description automatically generated">
            <a:extLst>
              <a:ext uri="{FF2B5EF4-FFF2-40B4-BE49-F238E27FC236}">
                <a16:creationId xmlns:a16="http://schemas.microsoft.com/office/drawing/2014/main" id="{881CF426-9FA3-40D6-A0F7-4D09915B605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47554" y="231409"/>
            <a:ext cx="2743200" cy="904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51293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 descr="Text&#10;&#10;Description automatically generated">
            <a:extLst>
              <a:ext uri="{FF2B5EF4-FFF2-40B4-BE49-F238E27FC236}">
                <a16:creationId xmlns:a16="http://schemas.microsoft.com/office/drawing/2014/main" id="{881CF426-9FA3-40D6-A0F7-4D09915B605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47554" y="231409"/>
            <a:ext cx="2743200" cy="904875"/>
          </a:xfrm>
          <a:prstGeom prst="rect">
            <a:avLst/>
          </a:prstGeom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FE73C9F8-117F-4E65-B211-DDE7FFE357C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904875"/>
          </a:xfrm>
        </p:spPr>
        <p:txBody>
          <a:bodyPr>
            <a:normAutofit/>
          </a:bodyPr>
          <a:lstStyle/>
          <a:p>
            <a:pPr algn="l"/>
            <a:r>
              <a:rPr lang="en-GB" sz="5400" b="1" dirty="0">
                <a:solidFill>
                  <a:srgbClr val="002060"/>
                </a:solidFill>
              </a:rPr>
              <a:t>Disclosure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97272D8-871A-4ADE-B955-54A0529C4C01}"/>
              </a:ext>
            </a:extLst>
          </p:cNvPr>
          <p:cNvSpPr txBox="1"/>
          <p:nvPr/>
        </p:nvSpPr>
        <p:spPr>
          <a:xfrm>
            <a:off x="1524000" y="2027238"/>
            <a:ext cx="88392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rgbClr val="002060"/>
                </a:solidFill>
              </a:rPr>
              <a:t>I have no actual or potential conflict of interest in relation to this presentation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701387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 descr="Text&#10;&#10;Description automatically generated">
            <a:extLst>
              <a:ext uri="{FF2B5EF4-FFF2-40B4-BE49-F238E27FC236}">
                <a16:creationId xmlns:a16="http://schemas.microsoft.com/office/drawing/2014/main" id="{881CF426-9FA3-40D6-A0F7-4D09915B605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47554" y="231409"/>
            <a:ext cx="2743200" cy="904875"/>
          </a:xfrm>
          <a:prstGeom prst="rect">
            <a:avLst/>
          </a:prstGeom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FE73C9F8-117F-4E65-B211-DDE7FFE357C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904875"/>
          </a:xfrm>
        </p:spPr>
        <p:txBody>
          <a:bodyPr>
            <a:normAutofit/>
          </a:bodyPr>
          <a:lstStyle/>
          <a:p>
            <a:pPr algn="l"/>
            <a:r>
              <a:rPr lang="en-GB" sz="5400" b="1" dirty="0">
                <a:solidFill>
                  <a:srgbClr val="002060"/>
                </a:solidFill>
              </a:rPr>
              <a:t>Disclosures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97272D8-871A-4ADE-B955-54A0529C4C01}"/>
              </a:ext>
            </a:extLst>
          </p:cNvPr>
          <p:cNvSpPr txBox="1"/>
          <p:nvPr/>
        </p:nvSpPr>
        <p:spPr>
          <a:xfrm>
            <a:off x="1524000" y="2027238"/>
            <a:ext cx="8839200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rgbClr val="002060"/>
                </a:solidFill>
              </a:rPr>
              <a:t>Examples: </a:t>
            </a:r>
          </a:p>
          <a:p>
            <a:r>
              <a:rPr lang="en-GB" sz="2800" dirty="0">
                <a:solidFill>
                  <a:srgbClr val="002060"/>
                </a:solidFill>
              </a:rPr>
              <a:t>[Author name] serves as a consultant to [company name]</a:t>
            </a:r>
          </a:p>
          <a:p>
            <a:r>
              <a:rPr lang="en-GB" sz="2800" dirty="0">
                <a:solidFill>
                  <a:srgbClr val="002060"/>
                </a:solidFill>
              </a:rPr>
              <a:t>[Presenter name] received a research grant from xx</a:t>
            </a:r>
          </a:p>
          <a:p>
            <a:r>
              <a:rPr lang="en-GB" sz="2800" dirty="0">
                <a:solidFill>
                  <a:srgbClr val="002060"/>
                </a:solidFill>
              </a:rPr>
              <a:t>[Author name] has been reimbursed by xx to attend several conferences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945994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EA0B8F5A734884D9E05BE57DF04A6A2" ma:contentTypeVersion="14" ma:contentTypeDescription="Create a new document." ma:contentTypeScope="" ma:versionID="a5bdbdd0cc247dc6c83ee74d9086d2ef">
  <xsd:schema xmlns:xsd="http://www.w3.org/2001/XMLSchema" xmlns:xs="http://www.w3.org/2001/XMLSchema" xmlns:p="http://schemas.microsoft.com/office/2006/metadata/properties" xmlns:ns2="07c0dd42-7505-4989-a53f-163119b08462" xmlns:ns3="95012ef2-0172-44f5-b367-38b15546d3d2" targetNamespace="http://schemas.microsoft.com/office/2006/metadata/properties" ma:root="true" ma:fieldsID="7bdda7e96617a3ac6d8fbb2163c397c1" ns2:_="" ns3:_="">
    <xsd:import namespace="07c0dd42-7505-4989-a53f-163119b08462"/>
    <xsd:import namespace="95012ef2-0172-44f5-b367-38b15546d3d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7c0dd42-7505-4989-a53f-163119b0846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20" nillable="true" ma:taxonomy="true" ma:internalName="lcf76f155ced4ddcb4097134ff3c332f" ma:taxonomyFieldName="MediaServiceImageTags" ma:displayName="Image Tags" ma:readOnly="false" ma:fieldId="{5cf76f15-5ced-4ddc-b409-7134ff3c332f}" ma:taxonomyMulti="true" ma:sspId="407aa72e-f14e-4a25-852b-728708e134e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5012ef2-0172-44f5-b367-38b15546d3d2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cd0590b1-8ef8-4886-904d-b0cb413e1a0d}" ma:internalName="TaxCatchAll" ma:showField="CatchAllData" ma:web="95012ef2-0172-44f5-b367-38b15546d3d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95012ef2-0172-44f5-b367-38b15546d3d2" xsi:nil="true"/>
    <lcf76f155ced4ddcb4097134ff3c332f xmlns="07c0dd42-7505-4989-a53f-163119b08462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0942856B-3A2C-4C91-93E4-16B2E111333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7c0dd42-7505-4989-a53f-163119b08462"/>
    <ds:schemaRef ds:uri="95012ef2-0172-44f5-b367-38b15546d3d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E1BD4C1-7FB3-41FA-AABE-8ED34F93E97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3FD400B-F06A-457F-9F59-58B50DC9808C}">
  <ds:schemaRefs>
    <ds:schemaRef ds:uri="8aebdc58-ac5d-4020-9282-b114a3fad0f4"/>
    <ds:schemaRef ds:uri="ae354c01-f879-41b3-9955-0485ca9fcbd5"/>
    <ds:schemaRef ds:uri="b4a030a3-6331-4520-a96f-bdc7a45e6aa8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  <ds:schemaRef ds:uri="95012ef2-0172-44f5-b367-38b15546d3d2"/>
    <ds:schemaRef ds:uri="07c0dd42-7505-4989-a53f-163119b08462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85</Words>
  <Application>Microsoft Office PowerPoint</Application>
  <PresentationFormat>Widescreen</PresentationFormat>
  <Paragraphs>8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        NOTES: Conflict of Interest Disclosure Slide Samples  Please insert one of the following two slides after your title slide</vt:lpstr>
      <vt:lpstr>Disclosure</vt:lpstr>
      <vt:lpstr>Disclosures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Gibson, Lucie</dc:creator>
  <cp:lastModifiedBy>Gibson, Lucie</cp:lastModifiedBy>
  <cp:revision>7</cp:revision>
  <dcterms:created xsi:type="dcterms:W3CDTF">2021-10-28T14:43:45Z</dcterms:created>
  <dcterms:modified xsi:type="dcterms:W3CDTF">2022-09-27T18:29:29Z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0x010100FEA0B8F5A734884D9E05BE57DF04A6A2</vt:lpwstr>
  </property>
  <property fmtid="{D5CDD505-2E9C-101B-9397-08002B2CF9AE}" pid="3" name="MediaServiceImageTags">
    <vt:lpwstr/>
  </property>
</Properties>
</file>