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4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BA53E-5FD2-438A-B081-C8BFC3F4907B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F00A6-FBF3-4D16-8F7A-9C392BEC3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6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F00A6-FBF3-4D16-8F7A-9C392BEC38F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710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83926-3F47-4C14-A243-E7CB896A5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458E8D-AB1E-4F75-9C84-1F85FEF73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14E5F-3AAC-458B-B44B-24450A706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B9D0-ADFB-4865-852D-323DC1C25009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0002C-5958-42C9-B73F-C3B2FFF09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A3E25-F807-4860-AF60-B65A4DBE3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E05-F1A7-4068-8E14-4D19F8202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0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2A575-5E7C-4269-A9EF-1DD1B9290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F80859-86EA-42B2-8A74-538A9B505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5096D-F305-44FC-BD4A-2247F64C1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B9D0-ADFB-4865-852D-323DC1C25009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07CA0-C1E2-4E92-A2DE-A8D82602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CBE1A-0EB6-455D-B119-65511FEE3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E05-F1A7-4068-8E14-4D19F8202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72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FC0BD3-FD8D-4DE6-9D14-B10717760F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157D7D-1302-406F-8C3D-50E25FC9C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F5F5E-3961-4C8C-ABE7-F4EAAD806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B9D0-ADFB-4865-852D-323DC1C25009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E22F1-EBAB-4414-B00E-B336C848A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31C2D-3D29-43C3-B604-B1DF529F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E05-F1A7-4068-8E14-4D19F8202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51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4C83E-3844-43D6-BB52-59783F51F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4E262-CF64-44DA-AF8A-7FD134094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30383-0F8F-4AD9-9836-7DB3256E4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B9D0-ADFB-4865-852D-323DC1C25009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C2D97-6802-40E2-9669-72A4B9061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185FE-1AFD-4FB7-9AC9-9521BDBB0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E05-F1A7-4068-8E14-4D19F8202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97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2BAEC-9049-4073-B78F-2780901F0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3A48BA-48A7-4E51-9C94-3AAD50E28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B3C84-94FA-4C7C-B343-091CE548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B9D0-ADFB-4865-852D-323DC1C25009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0E187-EBDD-4FA4-82EC-C12DA0CEE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E6087-5452-41F9-BF40-5F9AF1448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E05-F1A7-4068-8E14-4D19F8202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31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14769-FA3C-420A-9D2C-3CB21B0A1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4D415-BAA5-43FB-9719-858A600C58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19A85-0368-43FC-A90E-AD4DB19FC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84408-5660-44D4-B305-3A8556A6B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B9D0-ADFB-4865-852D-323DC1C25009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57B-E679-4B0A-9831-1567D1E95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036AA-1344-42CD-9B28-7DCE409D6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E05-F1A7-4068-8E14-4D19F8202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39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B45B8-24DB-454E-AB07-445015444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2E8B8-C986-4438-B05A-13FA445A7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DBB014-8784-4AD3-A3ED-E533C81E7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D1990F-46BE-4A36-AE70-F88D636D1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D75AF5-B9E9-4418-9F81-0C67A855C5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4DF22D-CB4D-43A0-AE51-7FA3BCDE9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B9D0-ADFB-4865-852D-323DC1C25009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E055A4-3412-44E9-83E6-2DB661BCB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3B2C32-E42C-4C38-A7DC-2114667D2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E05-F1A7-4068-8E14-4D19F8202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983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B654D-C8B3-4C01-BD81-B3B540C61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86852C-0102-4415-9B0E-8EF2A21D9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B9D0-ADFB-4865-852D-323DC1C25009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BFFB6F-560B-45E9-9176-29C66C4E3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DEE4E-1109-4E55-917E-220B0BC9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E05-F1A7-4068-8E14-4D19F8202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24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47A0C5-807D-4234-978E-9F0BA9348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B9D0-ADFB-4865-852D-323DC1C25009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6DC90-6DCA-43C8-BFA5-107346405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03DA24-7D67-4155-9417-108CEC061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E05-F1A7-4068-8E14-4D19F8202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90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7AE3F-843A-4D58-8876-CA440AC68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F2F06-5E24-476D-8A74-7B5654EE6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9B72C-400C-4B4D-BB26-8C75292202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798E9-D113-4E26-8026-7C3767C1A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B9D0-ADFB-4865-852D-323DC1C25009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BBBCD-3B52-4B22-A57D-F4BCFE1B9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A5570-3FDD-4023-BF57-0F3AD7D62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E05-F1A7-4068-8E14-4D19F8202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64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448A8-7350-4749-B2FD-0B9C94EE1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4EDBD5-425E-47FE-B60E-19BB4C3016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090066-76C5-47F0-B913-E64036B81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90E247-6F69-43CF-A8E8-6B75B222A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B9D0-ADFB-4865-852D-323DC1C25009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457AB-27A6-49D0-8EDA-888A90E0C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50335-8BD5-40AA-B40C-FE62C1536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E05-F1A7-4068-8E14-4D19F8202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42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1DD14E-4328-4465-A1C9-A39B8D11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3963CA-2E10-4E58-A1F0-D2C50E4B2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C44CD-BEBE-4849-8C89-8951153CC9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2B9D0-ADFB-4865-852D-323DC1C25009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175E5-A8F2-4FDE-A856-0D4B18DA5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FD3AD-E5BC-4DB2-9AE6-A2C03EB34D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A3E05-F1A7-4068-8E14-4D19F8202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525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4224-3F94-44B4-AC95-72C7E88D9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7124"/>
            <a:ext cx="9144000" cy="2128838"/>
          </a:xfrm>
        </p:spPr>
        <p:txBody>
          <a:bodyPr>
            <a:normAutofit/>
          </a:bodyPr>
          <a:lstStyle/>
          <a:p>
            <a:r>
              <a:rPr lang="en-GB" sz="7200" b="1" dirty="0"/>
              <a:t>Conflict of Interest Disclosure Slide Samples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90624-97A3-443C-94FC-A408E0CC5D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b="1" dirty="0"/>
              <a:t>NOTE: This should be the first slide after the title page slide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640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0F132-5CB8-4190-90A3-5D6F3943B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/>
              <a:t>Disclosure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E8327-C7A0-41A8-BA89-3A59B6367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I have no actual or potential conflict of interest in relation to this presentation</a:t>
            </a:r>
          </a:p>
        </p:txBody>
      </p:sp>
    </p:spTree>
    <p:extLst>
      <p:ext uri="{BB962C8B-B14F-4D97-AF65-F5344CB8AC3E}">
        <p14:creationId xmlns:p14="http://schemas.microsoft.com/office/powerpoint/2010/main" val="260371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0F132-5CB8-4190-90A3-5D6F3943B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E8327-C7A0-41A8-BA89-3A59B6367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/>
              <a:t>Examples</a:t>
            </a:r>
            <a:r>
              <a:rPr lang="en-GB" sz="3200" dirty="0"/>
              <a:t>: </a:t>
            </a:r>
          </a:p>
          <a:p>
            <a:r>
              <a:rPr lang="en-GB" sz="3200" dirty="0"/>
              <a:t>[</a:t>
            </a:r>
            <a:r>
              <a:rPr lang="en-GB" sz="3200" i="1" dirty="0"/>
              <a:t>Author name</a:t>
            </a:r>
            <a:r>
              <a:rPr lang="en-GB" sz="3200" dirty="0"/>
              <a:t>] serves as a consultant to [</a:t>
            </a:r>
            <a:r>
              <a:rPr lang="en-GB" sz="3200" i="1" dirty="0"/>
              <a:t>company name</a:t>
            </a:r>
            <a:r>
              <a:rPr lang="en-GB" sz="3200" dirty="0"/>
              <a:t>]</a:t>
            </a:r>
          </a:p>
          <a:p>
            <a:r>
              <a:rPr lang="en-GB" sz="3200" dirty="0"/>
              <a:t>[</a:t>
            </a:r>
            <a:r>
              <a:rPr lang="en-GB" sz="3200" i="1" dirty="0"/>
              <a:t>Presenter name</a:t>
            </a:r>
            <a:r>
              <a:rPr lang="en-GB" sz="3200" dirty="0"/>
              <a:t>] received a research grant from </a:t>
            </a:r>
            <a:r>
              <a:rPr lang="en-GB" sz="3200" i="1" dirty="0"/>
              <a:t>xx</a:t>
            </a:r>
          </a:p>
          <a:p>
            <a:r>
              <a:rPr lang="en-GB" sz="3200" dirty="0"/>
              <a:t>[</a:t>
            </a:r>
            <a:r>
              <a:rPr lang="en-GB" sz="3200" i="1" dirty="0"/>
              <a:t>Author name</a:t>
            </a:r>
            <a:r>
              <a:rPr lang="en-GB" sz="3200" dirty="0"/>
              <a:t>] has been reimbursed by xx to attend several conferences</a:t>
            </a:r>
          </a:p>
        </p:txBody>
      </p:sp>
    </p:spTree>
    <p:extLst>
      <p:ext uri="{BB962C8B-B14F-4D97-AF65-F5344CB8AC3E}">
        <p14:creationId xmlns:p14="http://schemas.microsoft.com/office/powerpoint/2010/main" val="1449065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80CA25BECC8547919F3A4EF9F9EEDC" ma:contentTypeVersion="8" ma:contentTypeDescription="Create a new document." ma:contentTypeScope="" ma:versionID="392d0e069b4c3ca2ddbde25b1984c100">
  <xsd:schema xmlns:xsd="http://www.w3.org/2001/XMLSchema" xmlns:xs="http://www.w3.org/2001/XMLSchema" xmlns:p="http://schemas.microsoft.com/office/2006/metadata/properties" xmlns:ns2="35f0ff72-720f-421e-9c95-d6640491aee5" xmlns:ns3="b9ee86a7-7d19-49d4-bc06-8541baa07ca8" targetNamespace="http://schemas.microsoft.com/office/2006/metadata/properties" ma:root="true" ma:fieldsID="a7bc1b2461a3e140b20856c5d9e9700c" ns2:_="" ns3:_="">
    <xsd:import namespace="35f0ff72-720f-421e-9c95-d6640491aee5"/>
    <xsd:import namespace="b9ee86a7-7d19-49d4-bc06-8541baa07c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f0ff72-720f-421e-9c95-d6640491ae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ee86a7-7d19-49d4-bc06-8541baa07ca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9ee86a7-7d19-49d4-bc06-8541baa07ca8">
      <UserInfo>
        <DisplayName>Naomi Low-Beer</DisplayName>
        <AccountId>25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6F2EB74-696C-49E5-9BFB-4CFA093505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f0ff72-720f-421e-9c95-d6640491aee5"/>
    <ds:schemaRef ds:uri="b9ee86a7-7d19-49d4-bc06-8541baa07c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4B1CA0-61B8-43CE-A1DE-663E1A2FD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DB0004-A7CE-4430-BD44-958D33A59457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35f0ff72-720f-421e-9c95-d6640491aee5"/>
    <ds:schemaRef ds:uri="b9ee86a7-7d19-49d4-bc06-8541baa07ca8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</TotalTime>
  <Words>74</Words>
  <Application>Microsoft Office PowerPoint</Application>
  <PresentationFormat>Widescreen</PresentationFormat>
  <Paragraphs>11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Conflict of Interest Disclosure Slide Samples</vt:lpstr>
      <vt:lpstr>Disclosure</vt:lpstr>
      <vt:lpstr>Disclosures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Steering Committee</dc:title>
  <dc:creator>Horan, Emma R</dc:creator>
  <cp:lastModifiedBy>Horan, Emma R</cp:lastModifiedBy>
  <cp:revision>381</cp:revision>
  <dcterms:created xsi:type="dcterms:W3CDTF">2019-04-08T14:44:45Z</dcterms:created>
  <dcterms:modified xsi:type="dcterms:W3CDTF">2019-09-23T15:38:59Z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0x010100C480CA25BECC8547919F3A4EF9F9EEDC</vt:lpwstr>
  </property>
</Properties>
</file>